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0" r:id="rId4"/>
    <p:sldId id="259" r:id="rId5"/>
    <p:sldId id="262" r:id="rId6"/>
    <p:sldId id="258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5A201-0D8F-49E9-B90A-B32B492BAE22}" v="14" dt="2023-12-04T06:14:21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Larsen" userId="24ea8843-0033-4ee8-af3b-6f8a65541b4b" providerId="ADAL" clId="{AEF5A201-0D8F-49E9-B90A-B32B492BAE22}"/>
    <pc:docChg chg="undo custSel addSld modSld sldOrd">
      <pc:chgData name="Spencer Larsen" userId="24ea8843-0033-4ee8-af3b-6f8a65541b4b" providerId="ADAL" clId="{AEF5A201-0D8F-49E9-B90A-B32B492BAE22}" dt="2023-12-04T06:18:43.995" v="358" actId="20577"/>
      <pc:docMkLst>
        <pc:docMk/>
      </pc:docMkLst>
      <pc:sldChg chg="addSp delSp modSp mod">
        <pc:chgData name="Spencer Larsen" userId="24ea8843-0033-4ee8-af3b-6f8a65541b4b" providerId="ADAL" clId="{AEF5A201-0D8F-49E9-B90A-B32B492BAE22}" dt="2023-12-04T06:02:22.585" v="126"/>
        <pc:sldMkLst>
          <pc:docMk/>
          <pc:sldMk cId="330605192" sldId="258"/>
        </pc:sldMkLst>
        <pc:picChg chg="add del mod">
          <ac:chgData name="Spencer Larsen" userId="24ea8843-0033-4ee8-af3b-6f8a65541b4b" providerId="ADAL" clId="{AEF5A201-0D8F-49E9-B90A-B32B492BAE22}" dt="2023-12-04T06:02:22.585" v="126"/>
          <ac:picMkLst>
            <pc:docMk/>
            <pc:sldMk cId="330605192" sldId="258"/>
            <ac:picMk id="12" creationId="{9EF47843-58FD-E7E3-A2A7-44FF4D9CBAB3}"/>
          </ac:picMkLst>
        </pc:picChg>
      </pc:sldChg>
      <pc:sldChg chg="addSp delSp modSp mod">
        <pc:chgData name="Spencer Larsen" userId="24ea8843-0033-4ee8-af3b-6f8a65541b4b" providerId="ADAL" clId="{AEF5A201-0D8F-49E9-B90A-B32B492BAE22}" dt="2023-12-04T05:58:02.200" v="74" actId="1035"/>
        <pc:sldMkLst>
          <pc:docMk/>
          <pc:sldMk cId="2631770597" sldId="260"/>
        </pc:sldMkLst>
        <pc:spChg chg="del mod">
          <ac:chgData name="Spencer Larsen" userId="24ea8843-0033-4ee8-af3b-6f8a65541b4b" providerId="ADAL" clId="{AEF5A201-0D8F-49E9-B90A-B32B492BAE22}" dt="2023-12-04T05:57:13.989" v="49" actId="478"/>
          <ac:spMkLst>
            <pc:docMk/>
            <pc:sldMk cId="2631770597" sldId="260"/>
            <ac:spMk id="2" creationId="{4881B6A5-DB33-4C20-AD4D-73D85BA826F8}"/>
          </ac:spMkLst>
        </pc:spChg>
        <pc:spChg chg="add del mod">
          <ac:chgData name="Spencer Larsen" userId="24ea8843-0033-4ee8-af3b-6f8a65541b4b" providerId="ADAL" clId="{AEF5A201-0D8F-49E9-B90A-B32B492BAE22}" dt="2023-12-04T04:41:59.989" v="41" actId="478"/>
          <ac:spMkLst>
            <pc:docMk/>
            <pc:sldMk cId="2631770597" sldId="260"/>
            <ac:spMk id="4" creationId="{B981C0EE-6B07-DAB9-4C3C-0AB74B14AFDD}"/>
          </ac:spMkLst>
        </pc:spChg>
        <pc:spChg chg="add del mod">
          <ac:chgData name="Spencer Larsen" userId="24ea8843-0033-4ee8-af3b-6f8a65541b4b" providerId="ADAL" clId="{AEF5A201-0D8F-49E9-B90A-B32B492BAE22}" dt="2023-12-04T04:41:44.435" v="37"/>
          <ac:spMkLst>
            <pc:docMk/>
            <pc:sldMk cId="2631770597" sldId="260"/>
            <ac:spMk id="5" creationId="{E93C7C8E-2EEE-379C-92A8-10B83AD77D69}"/>
          </ac:spMkLst>
        </pc:spChg>
        <pc:spChg chg="add del mod">
          <ac:chgData name="Spencer Larsen" userId="24ea8843-0033-4ee8-af3b-6f8a65541b4b" providerId="ADAL" clId="{AEF5A201-0D8F-49E9-B90A-B32B492BAE22}" dt="2023-12-04T04:41:44.435" v="37"/>
          <ac:spMkLst>
            <pc:docMk/>
            <pc:sldMk cId="2631770597" sldId="260"/>
            <ac:spMk id="7" creationId="{D1224366-A6AD-5795-7913-BD0CF6A65BA9}"/>
          </ac:spMkLst>
        </pc:spChg>
        <pc:spChg chg="add mod">
          <ac:chgData name="Spencer Larsen" userId="24ea8843-0033-4ee8-af3b-6f8a65541b4b" providerId="ADAL" clId="{AEF5A201-0D8F-49E9-B90A-B32B492BAE22}" dt="2023-12-04T05:57:50.043" v="65" actId="164"/>
          <ac:spMkLst>
            <pc:docMk/>
            <pc:sldMk cId="2631770597" sldId="260"/>
            <ac:spMk id="8" creationId="{F739B902-8EB2-23B4-28FB-44632266F83B}"/>
          </ac:spMkLst>
        </pc:spChg>
        <pc:spChg chg="add mod">
          <ac:chgData name="Spencer Larsen" userId="24ea8843-0033-4ee8-af3b-6f8a65541b4b" providerId="ADAL" clId="{AEF5A201-0D8F-49E9-B90A-B32B492BAE22}" dt="2023-12-04T05:57:50.043" v="65" actId="164"/>
          <ac:spMkLst>
            <pc:docMk/>
            <pc:sldMk cId="2631770597" sldId="260"/>
            <ac:spMk id="9" creationId="{D12CCD24-36DE-2CFE-E0E7-27AEF82A1A12}"/>
          </ac:spMkLst>
        </pc:spChg>
        <pc:grpChg chg="add mod">
          <ac:chgData name="Spencer Larsen" userId="24ea8843-0033-4ee8-af3b-6f8a65541b4b" providerId="ADAL" clId="{AEF5A201-0D8F-49E9-B90A-B32B492BAE22}" dt="2023-12-04T05:57:52.137" v="68" actId="1035"/>
          <ac:grpSpMkLst>
            <pc:docMk/>
            <pc:sldMk cId="2631770597" sldId="260"/>
            <ac:grpSpMk id="10" creationId="{26E95361-9496-8A75-B8C1-BB2D317C5F96}"/>
          </ac:grpSpMkLst>
        </pc:grpChg>
        <pc:picChg chg="mod ord">
          <ac:chgData name="Spencer Larsen" userId="24ea8843-0033-4ee8-af3b-6f8a65541b4b" providerId="ADAL" clId="{AEF5A201-0D8F-49E9-B90A-B32B492BAE22}" dt="2023-12-04T05:58:02.200" v="74" actId="1035"/>
          <ac:picMkLst>
            <pc:docMk/>
            <pc:sldMk cId="2631770597" sldId="260"/>
            <ac:picMk id="6" creationId="{D8A6FB3A-1525-44EB-B003-262CED7E394C}"/>
          </ac:picMkLst>
        </pc:picChg>
      </pc:sldChg>
      <pc:sldChg chg="addSp modSp new mod ord setBg">
        <pc:chgData name="Spencer Larsen" userId="24ea8843-0033-4ee8-af3b-6f8a65541b4b" providerId="ADAL" clId="{AEF5A201-0D8F-49E9-B90A-B32B492BAE22}" dt="2023-12-04T06:18:43.995" v="358" actId="20577"/>
        <pc:sldMkLst>
          <pc:docMk/>
          <pc:sldMk cId="3606608090" sldId="262"/>
        </pc:sldMkLst>
        <pc:spChg chg="add mod">
          <ac:chgData name="Spencer Larsen" userId="24ea8843-0033-4ee8-af3b-6f8a65541b4b" providerId="ADAL" clId="{AEF5A201-0D8F-49E9-B90A-B32B492BAE22}" dt="2023-12-04T06:02:10.366" v="122" actId="20577"/>
          <ac:spMkLst>
            <pc:docMk/>
            <pc:sldMk cId="3606608090" sldId="262"/>
            <ac:spMk id="2" creationId="{81646DB5-7EE0-0F2F-E5F3-304379F50B63}"/>
          </ac:spMkLst>
        </pc:spChg>
        <pc:spChg chg="add mod">
          <ac:chgData name="Spencer Larsen" userId="24ea8843-0033-4ee8-af3b-6f8a65541b4b" providerId="ADAL" clId="{AEF5A201-0D8F-49E9-B90A-B32B492BAE22}" dt="2023-12-04T06:18:43.995" v="358" actId="20577"/>
          <ac:spMkLst>
            <pc:docMk/>
            <pc:sldMk cId="3606608090" sldId="262"/>
            <ac:spMk id="7" creationId="{2F087CC0-6064-324B-CAEA-1350109CFB66}"/>
          </ac:spMkLst>
        </pc:spChg>
        <pc:picChg chg="add mod modCrop">
          <ac:chgData name="Spencer Larsen" userId="24ea8843-0033-4ee8-af3b-6f8a65541b4b" providerId="ADAL" clId="{AEF5A201-0D8F-49E9-B90A-B32B492BAE22}" dt="2023-12-04T06:17:20.307" v="318" actId="1076"/>
          <ac:picMkLst>
            <pc:docMk/>
            <pc:sldMk cId="3606608090" sldId="262"/>
            <ac:picMk id="4" creationId="{4981BD4B-FC5A-D0BC-83E8-2E17E4B8367C}"/>
          </ac:picMkLst>
        </pc:picChg>
        <pc:picChg chg="add mod modCrop">
          <ac:chgData name="Spencer Larsen" userId="24ea8843-0033-4ee8-af3b-6f8a65541b4b" providerId="ADAL" clId="{AEF5A201-0D8F-49E9-B90A-B32B492BAE22}" dt="2023-12-04T06:17:25.015" v="320" actId="1076"/>
          <ac:picMkLst>
            <pc:docMk/>
            <pc:sldMk cId="3606608090" sldId="262"/>
            <ac:picMk id="6" creationId="{19B44817-5F1D-6421-30F4-EFCEBDD17670}"/>
          </ac:picMkLst>
        </pc:picChg>
        <pc:picChg chg="add mod">
          <ac:chgData name="Spencer Larsen" userId="24ea8843-0033-4ee8-af3b-6f8a65541b4b" providerId="ADAL" clId="{AEF5A201-0D8F-49E9-B90A-B32B492BAE22}" dt="2023-12-04T06:15:09.714" v="306" actId="1076"/>
          <ac:picMkLst>
            <pc:docMk/>
            <pc:sldMk cId="3606608090" sldId="262"/>
            <ac:picMk id="9" creationId="{3B57200F-9415-2676-5EC3-8438B2762D92}"/>
          </ac:picMkLst>
        </pc:picChg>
        <pc:picChg chg="add mod modCrop">
          <ac:chgData name="Spencer Larsen" userId="24ea8843-0033-4ee8-af3b-6f8a65541b4b" providerId="ADAL" clId="{AEF5A201-0D8F-49E9-B90A-B32B492BAE22}" dt="2023-12-04T06:15:03.551" v="305" actId="1076"/>
          <ac:picMkLst>
            <pc:docMk/>
            <pc:sldMk cId="3606608090" sldId="262"/>
            <ac:picMk id="11" creationId="{D05A6FA6-9151-703A-80A9-0CC7A70595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1FEA-DE7C-6666-4B54-ADABE1348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8C3F0-662F-76F7-DF35-AB2DDB0E1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E953-62AC-2184-A480-0ABCA34E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5811-C70A-79C9-AE5F-89114F4A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85882-BEEC-ADFB-48A1-F10CD85E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8167-6016-838F-A17B-C0651779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55352-449A-3EB0-D73E-BD4C9FF1C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B9FB-58EC-A362-ECA1-D5EA9417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89FE-66DB-F508-74B3-908F67C7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3B35D-D1A3-488B-BB32-2F82E63C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2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AA821-A405-290E-95A9-0836DF930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D328A-9F27-5C88-3EE3-21D506979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F49BD-A36F-36CF-16D3-56E77309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617D-3185-A33A-2A0A-B3227C26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04D1-05B9-C2BF-EB89-3A83C5F2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AC91-F4BB-FA46-6870-4A0523B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135E-5412-EBC8-3A8A-B5BDE7BA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19E6E-04EE-53B0-1D2C-817410D2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F583F-E04B-2FE0-F6FA-7503AC4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B6CC-254B-3828-F36E-96D42708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3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1257E-52CC-5B69-2F0C-3AA5D47E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30CE2-EA8C-A91D-E66C-EA536CA17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D4E8A-0219-A216-ADE0-364FC8DA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2331-1948-CF2B-CB3B-34460F1F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AA0B4-8BD6-575F-C687-D4BA1060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3039-AC5D-14B2-C8C3-D5B83020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8C38-58CD-76CD-AD27-12E23B09F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C804E-FF23-47C2-67DD-24B147D19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A956B-2B9A-546A-3168-31EDB077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DA0C-EA44-834F-E240-289663FD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8BED0-DF17-A7D0-6173-4F857C72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9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38C4-7911-7954-48CE-20017A5D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361DB-9A8C-E0F3-44E0-85085529E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E3C59-CF30-2032-344B-A3921A366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9215A-8D39-801F-7A4B-520C89C6C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CB662-11B0-2724-4CB9-8B89213C1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56B21-9F1D-BD01-8A32-2DDACCE6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656F2-E7B4-4076-E89C-D189D015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0B655-547F-7AA5-6461-B5191CF3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A84E-5F6D-226F-5BE3-E0B28E4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C96B0-40A1-8BC6-A525-6F223B2A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06A97-67DD-751B-E42E-8FB78403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459EE-5580-A25F-EF47-289F0B61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4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865C6-7640-4B7A-0EBE-44B33370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97712-6C6C-DC44-C768-D021506B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8832C-C871-4423-4B1A-F5E75F9E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9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7FE7-FD7C-A4F5-3981-4E49D169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DED6-B0A5-0EBE-DFF9-770E6740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4E93A-CA98-F1A5-F183-856F5A3DF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C5A4C-BB12-0C9E-3CA9-F3BE9AAD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CD200-7AAD-BD47-C199-65D75FCF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38D5B-99E1-5567-BDB9-F7C39FF0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8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60E6-9505-C535-D597-F3976C23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961D4-51C9-4D65-C124-1B7724765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21090-8B01-387F-E6CF-FE014638B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374C-F160-3597-F3EE-790CDF35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07ECE-A4D9-08A5-D836-7E89B00B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25A27-C356-7860-6683-170EA03E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4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0FD2CB-9C55-04E8-959F-95D619BD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00D7-02BA-2F5A-E66F-3C531F81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FE26-2C82-EC34-3A56-B59965209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4358F-31FB-417A-BE55-51EE630B4C85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665C8-6B7B-87E2-DF7A-C782CADB0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EF77-288E-14DD-8D60-C48313C4D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0735-C4C7-4617-A8F8-4DE02BD6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5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playlist?list=PLXE_czn0dVys5cwsjzQoLACRViC03Ben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D6898-5F42-651F-6C6D-38471019E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Design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1AC30-3C33-8CD8-4EE8-BA40A9C31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Spencer Larsen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ACF1BFAB-90B0-417C-271A-C0B72B69E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9679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calculator with a screen&#10;&#10;Description automatically generated">
            <a:extLst>
              <a:ext uri="{FF2B5EF4-FFF2-40B4-BE49-F238E27FC236}">
                <a16:creationId xmlns:a16="http://schemas.microsoft.com/office/drawing/2014/main" id="{3739E18D-4433-AEE8-5093-B878ADBB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49" y="959401"/>
            <a:ext cx="10966951" cy="6172200"/>
          </a:xfrm>
          <a:prstGeom prst="rect">
            <a:avLst/>
          </a:prstGeom>
        </p:spPr>
      </p:pic>
      <p:pic>
        <p:nvPicPr>
          <p:cNvPr id="5" name="Picture 4" descr="A grey calculator with buttons&#10;&#10;Description automatically generated">
            <a:extLst>
              <a:ext uri="{FF2B5EF4-FFF2-40B4-BE49-F238E27FC236}">
                <a16:creationId xmlns:a16="http://schemas.microsoft.com/office/drawing/2014/main" id="{B0F42021-56C7-5469-D69F-8B5C1BF7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368" y="959401"/>
            <a:ext cx="6426669" cy="3616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B1074-6706-1A30-4067-41B6D186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8" y="3693416"/>
            <a:ext cx="4012788" cy="2728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E50ADB-63EE-1508-58BE-0A1C2EB8F449}"/>
              </a:ext>
            </a:extLst>
          </p:cNvPr>
          <p:cNvSpPr txBox="1"/>
          <p:nvPr/>
        </p:nvSpPr>
        <p:spPr>
          <a:xfrm>
            <a:off x="426027" y="290945"/>
            <a:ext cx="11232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BRAUN ET66 Calculator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5F689-94E6-6053-BBD3-FE1017108249}"/>
              </a:ext>
            </a:extLst>
          </p:cNvPr>
          <p:cNvSpPr txBox="1"/>
          <p:nvPr/>
        </p:nvSpPr>
        <p:spPr>
          <a:xfrm>
            <a:off x="471054" y="959401"/>
            <a:ext cx="405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 Pieces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12853-BBDF-A726-C3FC-842E85B9CF97}"/>
              </a:ext>
            </a:extLst>
          </p:cNvPr>
          <p:cNvSpPr txBox="1"/>
          <p:nvPr/>
        </p:nvSpPr>
        <p:spPr>
          <a:xfrm>
            <a:off x="8462805" y="5131806"/>
            <a:ext cx="3601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Calculator modeled for injection molding. It is an exact representation of the real model.</a:t>
            </a:r>
          </a:p>
        </p:txBody>
      </p:sp>
    </p:spTree>
    <p:extLst>
      <p:ext uri="{BB962C8B-B14F-4D97-AF65-F5344CB8AC3E}">
        <p14:creationId xmlns:p14="http://schemas.microsoft.com/office/powerpoint/2010/main" val="12788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A6FB3A-1525-44EB-B003-262CED7E3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625098"/>
            <a:ext cx="11566360" cy="6509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A87B9-0E56-FACB-7756-45DEFD7011F6}"/>
              </a:ext>
            </a:extLst>
          </p:cNvPr>
          <p:cNvSpPr txBox="1"/>
          <p:nvPr/>
        </p:nvSpPr>
        <p:spPr>
          <a:xfrm>
            <a:off x="312820" y="5403091"/>
            <a:ext cx="3601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of the Cathedral de Santa Maria del Fiore in Florence using only existing LEGO pieces all individually modeled and assembled.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E95361-9496-8A75-B8C1-BB2D317C5F96}"/>
              </a:ext>
            </a:extLst>
          </p:cNvPr>
          <p:cNvGrpSpPr/>
          <p:nvPr/>
        </p:nvGrpSpPr>
        <p:grpSpPr>
          <a:xfrm>
            <a:off x="426027" y="259772"/>
            <a:ext cx="11232573" cy="1037788"/>
            <a:chOff x="426027" y="290945"/>
            <a:chExt cx="11232573" cy="10377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39B902-8EB2-23B4-28FB-44632266F83B}"/>
                </a:ext>
              </a:extLst>
            </p:cNvPr>
            <p:cNvSpPr txBox="1"/>
            <p:nvPr/>
          </p:nvSpPr>
          <p:spPr>
            <a:xfrm>
              <a:off x="426027" y="290945"/>
              <a:ext cx="11232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Cathedral de Santa Maria del Fiore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2CCD24-36DE-2CFE-E0E7-27AEF82A1A12}"/>
                </a:ext>
              </a:extLst>
            </p:cNvPr>
            <p:cNvSpPr txBox="1"/>
            <p:nvPr/>
          </p:nvSpPr>
          <p:spPr>
            <a:xfrm>
              <a:off x="471054" y="959401"/>
              <a:ext cx="4058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308 Pieces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77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blue water bottle with a black handle&#10;&#10;Description automatically generated">
            <a:extLst>
              <a:ext uri="{FF2B5EF4-FFF2-40B4-BE49-F238E27FC236}">
                <a16:creationId xmlns:a16="http://schemas.microsoft.com/office/drawing/2014/main" id="{C9C0F5D6-5B59-A2DE-3E95-4DB8569BB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1" r="23550" b="2"/>
          <a:stretch/>
        </p:blipFill>
        <p:spPr>
          <a:xfrm>
            <a:off x="-3046" y="340423"/>
            <a:ext cx="4630139" cy="5265795"/>
          </a:xfrm>
          <a:prstGeom prst="rect">
            <a:avLst/>
          </a:prstGeom>
        </p:spPr>
      </p:pic>
      <p:pic>
        <p:nvPicPr>
          <p:cNvPr id="3" name="Picture 2" descr="A green water bottle with a grey handle&#10;&#10;Description automatically generated">
            <a:extLst>
              <a:ext uri="{FF2B5EF4-FFF2-40B4-BE49-F238E27FC236}">
                <a16:creationId xmlns:a16="http://schemas.microsoft.com/office/drawing/2014/main" id="{5A258E0B-C3C2-90D1-3C25-5E6B92756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r="8285"/>
          <a:stretch/>
        </p:blipFill>
        <p:spPr>
          <a:xfrm>
            <a:off x="4901780" y="1071563"/>
            <a:ext cx="7290218" cy="524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A3AE6-391F-C37C-122A-06D860D90193}"/>
              </a:ext>
            </a:extLst>
          </p:cNvPr>
          <p:cNvSpPr txBox="1"/>
          <p:nvPr/>
        </p:nvSpPr>
        <p:spPr>
          <a:xfrm>
            <a:off x="436418" y="220609"/>
            <a:ext cx="11232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 Flask Bottles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C4FE9-160A-EDAC-20BB-B05B72952EC2}"/>
              </a:ext>
            </a:extLst>
          </p:cNvPr>
          <p:cNvSpPr txBox="1"/>
          <p:nvPr/>
        </p:nvSpPr>
        <p:spPr>
          <a:xfrm>
            <a:off x="77341" y="5779806"/>
            <a:ext cx="4058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Modeled using surface modeling. Left bottle has a customized non-slip grip. Right has a master-modeled boot.</a:t>
            </a:r>
          </a:p>
        </p:txBody>
      </p:sp>
    </p:spTree>
    <p:extLst>
      <p:ext uri="{BB962C8B-B14F-4D97-AF65-F5344CB8AC3E}">
        <p14:creationId xmlns:p14="http://schemas.microsoft.com/office/powerpoint/2010/main" val="73480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46DB5-7EE0-0F2F-E5F3-304379F50B63}"/>
              </a:ext>
            </a:extLst>
          </p:cNvPr>
          <p:cNvSpPr txBox="1"/>
          <p:nvPr/>
        </p:nvSpPr>
        <p:spPr>
          <a:xfrm>
            <a:off x="436418" y="290945"/>
            <a:ext cx="11232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Dwarf Star</a:t>
            </a:r>
          </a:p>
        </p:txBody>
      </p:sp>
      <p:pic>
        <p:nvPicPr>
          <p:cNvPr id="4" name="Picture 3" descr="A model of a plane on a table&#10;&#10;Description automatically generated">
            <a:extLst>
              <a:ext uri="{FF2B5EF4-FFF2-40B4-BE49-F238E27FC236}">
                <a16:creationId xmlns:a16="http://schemas.microsoft.com/office/drawing/2014/main" id="{4981BD4B-FC5A-D0BC-83E8-2E17E4B83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1" t="6287" r="5364" b="2106"/>
          <a:stretch/>
        </p:blipFill>
        <p:spPr>
          <a:xfrm rot="5400000">
            <a:off x="5888706" y="1299574"/>
            <a:ext cx="2473036" cy="2473036"/>
          </a:xfrm>
          <a:prstGeom prst="rect">
            <a:avLst/>
          </a:prstGeom>
        </p:spPr>
      </p:pic>
      <p:pic>
        <p:nvPicPr>
          <p:cNvPr id="6" name="Picture 5" descr="A person holding a model of a jet&#10;&#10;Description automatically generated">
            <a:extLst>
              <a:ext uri="{FF2B5EF4-FFF2-40B4-BE49-F238E27FC236}">
                <a16:creationId xmlns:a16="http://schemas.microsoft.com/office/drawing/2014/main" id="{19B44817-5F1D-6421-30F4-EFCEBDD1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2558" r="11591" b="26444"/>
          <a:stretch/>
        </p:blipFill>
        <p:spPr>
          <a:xfrm>
            <a:off x="8840262" y="1299574"/>
            <a:ext cx="2909456" cy="363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87CC0-6064-324B-CAEA-1350109CFB66}"/>
              </a:ext>
            </a:extLst>
          </p:cNvPr>
          <p:cNvSpPr txBox="1"/>
          <p:nvPr/>
        </p:nvSpPr>
        <p:spPr>
          <a:xfrm>
            <a:off x="5147049" y="5643725"/>
            <a:ext cx="660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Competed within the BYU Aeronautics team with a carbon fiber wet layup jet with electronic ducted fans (EDF). Uses a three-cell battery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erson sitting on a model airplane&#10;&#10;Description automatically generated">
            <a:extLst>
              <a:ext uri="{FF2B5EF4-FFF2-40B4-BE49-F238E27FC236}">
                <a16:creationId xmlns:a16="http://schemas.microsoft.com/office/drawing/2014/main" id="{3B57200F-9415-2676-5EC3-8438B2762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4281055"/>
            <a:ext cx="4057650" cy="2286000"/>
          </a:xfrm>
          <a:prstGeom prst="rect">
            <a:avLst/>
          </a:prstGeom>
        </p:spPr>
      </p:pic>
      <p:pic>
        <p:nvPicPr>
          <p:cNvPr id="11" name="Picture 10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D05A6FA6-9151-703A-80A9-0CC7A70595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" t="21639" r="202" b="3361"/>
          <a:stretch/>
        </p:blipFill>
        <p:spPr>
          <a:xfrm>
            <a:off x="442282" y="1299574"/>
            <a:ext cx="4967904" cy="27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9B6A0B-FEB3-DE87-45EB-7433C1171677}"/>
              </a:ext>
            </a:extLst>
          </p:cNvPr>
          <p:cNvSpPr txBox="1"/>
          <p:nvPr/>
        </p:nvSpPr>
        <p:spPr>
          <a:xfrm>
            <a:off x="436418" y="290945"/>
            <a:ext cx="11232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Following Robot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63A51-2C35-B6F2-07E4-8073980C28B8}"/>
              </a:ext>
            </a:extLst>
          </p:cNvPr>
          <p:cNvSpPr txBox="1"/>
          <p:nvPr/>
        </p:nvSpPr>
        <p:spPr>
          <a:xfrm>
            <a:off x="436418" y="1142038"/>
            <a:ext cx="879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https://www.youtube.com/playlist?list=PLXE_czn0dVys5cwsjzQoLACRViC03Beni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hand touching a toy car&#10;&#10;Description automatically generated">
            <a:extLst>
              <a:ext uri="{FF2B5EF4-FFF2-40B4-BE49-F238E27FC236}">
                <a16:creationId xmlns:a16="http://schemas.microsoft.com/office/drawing/2014/main" id="{60F3E593-7FD5-CE7A-9A75-B9A8B671B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11417"/>
          <a:stretch/>
        </p:blipFill>
        <p:spPr>
          <a:xfrm>
            <a:off x="436418" y="1790881"/>
            <a:ext cx="5278582" cy="3066845"/>
          </a:xfrm>
          <a:prstGeom prst="rect">
            <a:avLst/>
          </a:prstGeom>
        </p:spPr>
      </p:pic>
      <p:pic>
        <p:nvPicPr>
          <p:cNvPr id="9" name="Picture 8" descr="A machine with wires and wheels&#10;&#10;Description automatically generated">
            <a:extLst>
              <a:ext uri="{FF2B5EF4-FFF2-40B4-BE49-F238E27FC236}">
                <a16:creationId xmlns:a16="http://schemas.microsoft.com/office/drawing/2014/main" id="{AA81CE06-2CA6-B59B-0FCA-A6CD12D2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38" y="1790881"/>
            <a:ext cx="5836227" cy="4377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D8330-0D27-F97C-2244-1D012533DDDB}"/>
              </a:ext>
            </a:extLst>
          </p:cNvPr>
          <p:cNvSpPr txBox="1"/>
          <p:nvPr/>
        </p:nvSpPr>
        <p:spPr>
          <a:xfrm>
            <a:off x="436418" y="5069632"/>
            <a:ext cx="5278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continual progress update of a light following robot that utilizes DC motors, photodiodes, a servo motor, a capacitive touch sensor and printed circuit boards alongside finite state machines to contribute to robot perception, planning and action.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pen drawing of a remote control&#10;&#10;Description automatically generated">
            <a:extLst>
              <a:ext uri="{FF2B5EF4-FFF2-40B4-BE49-F238E27FC236}">
                <a16:creationId xmlns:a16="http://schemas.microsoft.com/office/drawing/2014/main" id="{CCFB3527-B3A1-0076-EB0F-B0A9E336C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16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rawing of a device&#10;&#10;Description automatically generated with medium confidence">
            <a:extLst>
              <a:ext uri="{FF2B5EF4-FFF2-40B4-BE49-F238E27FC236}">
                <a16:creationId xmlns:a16="http://schemas.microsoft.com/office/drawing/2014/main" id="{1DAE4940-FF4F-1DD8-A97C-967719CC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16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07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163</Words>
  <Application>Microsoft Office PowerPoint</Application>
  <PresentationFormat>Widescreen</PresentationFormat>
  <Paragraphs>15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Design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Portfolio</dc:title>
  <dc:creator>Spencer Larsen</dc:creator>
  <cp:lastModifiedBy>Spencer Larsen</cp:lastModifiedBy>
  <cp:revision>1</cp:revision>
  <dcterms:created xsi:type="dcterms:W3CDTF">2023-12-04T03:08:24Z</dcterms:created>
  <dcterms:modified xsi:type="dcterms:W3CDTF">2023-12-04T06:18:49Z</dcterms:modified>
</cp:coreProperties>
</file>